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29A4D1-6768-43E7-8CC4-D29265E2A7CB}" type="datetimeFigureOut">
              <a:rPr lang="en-US" smtClean="0"/>
              <a:t>3/17/2011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4C92BCB-0585-4B7F-8165-DBF26573D4F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uest\AppData\Local\Microsoft\Windows\Temporary%20Internet%20Files\Content.IE5\KHOVTVNU\MS900044743%5b1%5d.mid" TargetMode="Externa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52600"/>
            <a:ext cx="8062912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</a:t>
            </a:r>
            <a:r>
              <a:rPr lang="en-US" sz="6600" dirty="0" smtClean="0"/>
              <a:t>Roman Catholic    </a:t>
            </a:r>
            <a:r>
              <a:rPr lang="en-US" dirty="0" smtClean="0"/>
              <a:t>	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g;base64,/9j/4AAQSkZJRgABAQAAAQABAAD/2wCEAAkGBhQSERUUExQVFRQUFBcYFRUYFRQUFhUXFxQVFxQUFhgXHCYeFxkkGhQVHy8gIycpLCwsFR4xNTAqNSYrLCkBCQoKDgwOGg8PFykcHBwpKSkpLCwpKSkpKSksLCksKSkpKSkpKSksLCkpKSkpKSksLCksLCksLCwpKSkpLCwpLP/AABEIALcBEwMBIgACEQEDEQH/xAAcAAABBQEBAQAAAAAAAAAAAAAEAAIDBQYBBwj/xABEEAABAwIEAwUEBggFAwUAAAABAAIRAyEEBRIxQVFhBiJxgZETobHRMkJSweHwBxQjYnKSsvEVQ3OCojPC0iREU5Oz/8QAGQEAAwEBAQAAAAAAAAAAAAAAAAECAwQF/8QAJBEBAQACAgICAgMBAQAAAAAAAAECEQMhMUEEEhNRFCJhgUL/2gAMAwEAAhEDEQA/AN1QfCJ3TamFXKdlVkcpwoJ/6lZT0Gg2RPsSFFpqaoyFFCOxdJATC0kIVTfIhE08MSEDRqqzpYkEKbBETsLCGxNGysalUQg6pShqqoxR06PeRlegU/D4Y7laEKa+yHxNWQpKhQtS6mQOUaEopmXjeFzA07qyJsllTgD2EKMiCjSUHiGohGGohcXiIC69B4hhdZaY4ltWV8xElVOLzUwQPJR5ux4foFzwhVtWg4QCDJXXjjEWozUJMkrlSuTZSsw9r7qB7IV6SgKbClLU2FWiRwuFqkhKEaJHCWlSaUtCNGi0rkKXSu+yQSGFyEW7CkNkhRjD2n0SPSGElJ7NJMnuWEMi6e/DhNp2EclypiV5ft0k86USzGiEF7SVN+q92RuiwGYmpKrKiJqyhKhVSEQU1GqomqanSTpJw5StHFc/V4C4AVJpHNBCY50BdumuaIQA9V6gLlJUQ5fCqElwVa7+jo/4NPPqjjiLKjy3GaqlYfZePe2P+1FurJTs70O9qoK1RDHEJlSuqmJH1Kqq6uOjVfYx7gfvUuIxQG5VViK7ZeD0Pq0fJa4zuEjp4oPqS7luisXhmP3I8Vna1Tqof1p3NdH0RtY1aME2EDjzVXirmVO/HEiEIXqpCtRPYUyEVXraotEKCFSTIXIT4ShMGwiKBkwdlDC62yWhD204ddEey2j8UPTN0XhKo1AnglVRyu60Qgqzla46uyIA/FVVQylBUeo80l2FxVpL2Gnite1ioajHBE5ZUixhTYmDbkvO9twFOuQrHC4hVFQwV2lioKLAsMS8Kve665UxChNZOQCKZR1GoqtlZE0aqVgXlO4Q1WkmUcZFk51cFRo3Cwod0qxayy4aaNhWPYUFibAk8Fcub0VJnBhh4EwB6/KU7ehJ2zmRZgP1qswzLhIt9hz9XucFoS5ZjLGf+uBixoG8WnVxWkrOgJ8XcVn5ROrXTWU3O25p2EIfPjCsWAAWW/hkpcwwQbe5MWB28lm85rxWIB+rBHhFvRy2+ZkGnP3wsRnNEe1Y4/WLwf5RHwUfe/fFpJ/WgiRHFSNwhIlMdTutFkOTVI1OENI9bLtt0552zLmppCsX4drqhAOm58LJmIwQa0XEz7lQ0AhKFJpXfZppQwlClLFzSgI9KUKQtXIQEcLqfC5CAY4rkJ+lODLpGhhJEuphJAekU68KV2JlAe1lOL7Lg02S1anFCPqJpqKMlPQTe1S1KEBO1J6CVtRTseg2vU7HpAY2upmVkE1TNCnRrVmNUhxSqW1ITTXU/UbWFfE8lR501zmtcDAYdTtrjYecke9Ge0lA5piA1j5MANBPhJUcnWK8PLOU8SW4ygAbGZ69xzR/UfVaZwJWLfidVeg8fVLS7hA1svfhDl6Phcs1QQQQdjuq4rqDk8gqGELXTaDun4nFBtitFTykadLxv+ZCqe0HYsPZqoOd7QcHOlrhy/dhazPG3tGqpcbiNVIhgDri1+YnboqDNXiQdLSTUDRPAvfBP8sjzWgwWTVMNHtDczAFxcc/NZTPXd0xu1zSPz/uHqufls/J16bYT+jW4Xso0PaSNvSRxR+a1wwtpyWyNx8ArmnWa8NcNnNDh4OAI+KzXa540TaQbdF1Y255due9M5m+UhrzomIm/MqoIOxVriMxdpaCLRbmFWPMmV2Yy+2VolmALm6ohQ1cMQIKKw+Mhmk8CrjLMsbUu65PC8JW6PyzVDCOeYaEn0Yst0MmY0GwHPgsxnNINMNCWOf2p2aU5CbCkIXCFohHCUJ8LkIDjQu6LLrWqQ1EBESUk+AkgNayqn+2UWhcDVwt0i5KTHJwKA4Hp5KYWp7GoDkJzFIylKJp4ApAyirXB4Iu8FE3KXC8KwwGptp9VFpha2XEGIULsCeS1dNodCZjaIjZR9z0zNPBlZnGv9sysJs86Af3RIBHlBWkzzHewoPfJkgtbEE6nA6bHe6weHx1Sw10rkgAscDImRZ/D71nyXfTTj67cGTBusAyDSLZPUtA94cV6r2UwOnCUCd/Y0//AM2ry5+Oqd69ExvAqTzjc3uvVOyWZithKbogtaGOHDUxoBi+yjGryWtRqjaeCFzDMdLmNhx1u0iGkgGCe8eAt+bppeQVcjKsx2jxMYnRGxB8tDfvJ9FhcTlrtbn/AFX1WuHMgOg3PUj0Vz2izovxj3MYXtaGgEODdmibOvufghXZmS1oNGp3TNiw8Z+0svbeeB1DPX0qDKZlx70EnZutwaPIR6KnxuKc/ck+agfiNTiCHNPJ2m/oSuQvY+PJcJY4OTrKwxy4ApIShdDMdgsnNQS08fktvlWXtp0wAAXcb8VicHmLqYhp8uCnf2hqlsA6eo3WOeGWS5ZGvqsOqX2b4rOdocTQuGgFw4qs/wAReWw57iOU/ehX+HmjHi1d0XIM+6bpU2hWGV5V7Wd4C1tkT5VGld0qyx+Uup9Qs3muaCk4SDYg8R472Km5yTZzG26HveAQCbnbrG/xXKrw0STAWardomaiYMgy02kSCCDcf2KFZnb3MNMk32J3A4Rz/FY3nkaTitak4xn2m+oSWHNE8dXkCksf5bT8H+va31ALkwPRIPWAHaYl8z3TwJHrfhN/PdLFdoHnbuiTJBMzAMEjhNx+Ssfyw/pXoYentAKwr+1lSGhhbs28TyB3PMrR5bm0gCo5odAkSJBMmCB0G+26qZylcbFzoU9OmhmVVKyqqSMp0giqWIjyQArJrq6WgvWZnIjijMK4ON1mKda6tsDWUXE5WjwwupqlIOEILC1Lbo1r1hWkY7t5hNOHb1rNH/F68hoGcW0c6juX2rkT0XsH6Rqp0UGgwDUcfRkD+o+q8syusxvt6jgC5s6SRJBLiO7+9MXStXIdkFIxUM7u9e9UFz/tC9V/R1bCGONer7nAfcvO8O9opsDQxpAl0XLjOmTe9wT5lWOXdsvZ4Q4aiSKxqVi5+2hhqHb98g25b8koeTQdou25p4hrKOlwpv75P+Y8Ah1NvQAmTz8L6zL8Yyuxr2Xa4T1HMHkQbFePF7GENJAPAcfw8Vo+y+fDDVNLzFJ5E/uO4P8AA7HyKqX9puPXTJdpKhpglpIPtKg/qUDa74wzQTpJJiTeKoZLjHXkie0h1gcjUdB5yHdEWzCUxUp04d+zZaCLFzw8E+MTCn0syuCHN6uM9f2Z91guwpcYzv02xu6J8ab5sj8Hk5cTqkAepXpfEyk4+/25OeW5KsMRFHAPd9Fjj5LS5a2nQMhgcebrkeHJWdDPaheCGtiYiB6StMub9RnMP2qG/o/rlrSC2SO9J2PLZTUf0c1YOt7QYsBJk8JPALSY3P3k6aY84kp1CtWdu+J4EBc95uT/ABr9MWBzTs5VoPIjUAAdTRa64Mne4AN6TMrdHLJdJvzR2HwTRwCv+TdJ/GyeW9jG2c90/uxYq9pZGymO42PBWtcjwVTnWUfrVLR7Qsie8J5bWIt6rny5csu60mMjzzPe0dH2z2nUQ2NgbGLyDEAEgErzbPs3NV24ibATx6HlZXPac0KLnNol1QjU01HOADo3hsbTsSbwsfWefLfhPz4qby5ZTtrjhJdo3GERRqQRPLn8PX3IcG40+Xiuvbw38LqLWol1enN2FxncOjw9ySYyqI3A9PkuKAMw1SZDjAixgEcLHiozUvtHT87oNlcjbwKnwbJMWibyeXRXpnYs8IyziXFsfRIBIJjYq37O0H1nlupoi5O5M7EcDBAVLis3caZpnSAHAgAAbCL8T6ruTVGNfNUuawg/Rv5G4t5oJ61hG6Wgai6N3HieKIDlk8r7R020gym2SBIl0TzIBHAzIlaXD1w9ocNiJC6MbKxssF610KJrkRTEqkn0wrHCtIQdJl0fRU01nhqhVpQqKhpVYVjRxgjdY5RUUP6Rv/b+NT4U15PgsCKvtL6SHAtkwCdRkH1W57Y517WuGtcf2Rc3zsbegWT7O4gDXM3jqbuI+JCxvtvPQ3D4DQ+SQdTW7EQCCe6OYAj3rPMxGirUdx1PA83b/etfjH90ERM2MDksNWf3n/xO/qTxOpqVJz3Ez1JPhuVqqNLujiLi/AjcfnkqnDFoY0Agb3vNw12/CJVpgHD2bg36r6ewk3PG3IfFLIQB2gEsp/xn4FEVcuqAVnl8udpIIB1ERBHjBjy6ofNHksbMQH282H5LSUA3gbiNnOm443slfA9haZitRvPfMf8A1VIV57VUOIq6a1IAf5zRJJM62uB/q5rStDY6rp4b/VjyeQrblWmDa0byg2uhSGqVre2a4GKA+j+Klbj1RMqqYYoKbie1jUzIg2TGZ864IiOqAGIBKmcGVIAABi5PFXJj7ibae/Gl95JB5Gype3OfuoYUUrNNfU2Zs1ojUTY7ggQBxKvcPhW04De9afCeCw36RcUTUDSJBb9EawR+8T9GJHAcN+WfLZrUXxzd7eYYsPDoiZiDtc7XPXjzCB9mO9qIsYiSSb8Dsec9EZmOO3YIF+9a9hYSFXa7W/H8eKw9OmEaXIHj58UwjgpqNzwPiT8VDtvug3fP3rima152sOQiF1IInPnzO8R7oU+BDtQLQZOwjczyiD4dEJKMwuP0xN423BbM3EHmZ6qtlZ0t6+XvF36XE93wuIAPC5IlTNw7QWhwcGht5H1tpkXAub9AgqOa6i1riSC4TMEW2cTxt8FpsMGg6jUDmEFvGdOqYtZw4ffuhkN7NUKT2ljms1tg2dc7iSPW45rQVazaTQJ0j4AcfxPNY+rVpyIcS4CzmAtIibz1BMxvCgx+fOIANy0ES48OMgb/AJ3TnJJNJs22WUYsHU3UXGdUkj6x+iPA/FWtOuvKKOc1G2DyBuRtwtB4K5yPtY5pIqF72xaLwZG5PBVjy/srg9IpV0Qa1rLK5fnraolpMjcct46cFZUsater3EtBhXTdS1XR5qsw2MhEVcdDSdyASPEBTQwtR81HONyak+rR81WdnqZc4AQLNPkHsJ9wKPIIF/tT4WbZBdm3Q6eTNtrnSB7yuX1XS0eMMtHj81hK4+l/E7+tbnGmzf4vuKzuRYOm+o72jdYB+iHaBd1pMHiQjG6FiLD/AEGfn/LpfNX2SWbU/ip/0O+as6eKw4AAwrYGwlp+zzE8Ge5dxGMo6YZR03BMFg+iD1vb7uam5b9HJpnM3bDG/wCp/wBrlb5M0lgcRvpg84a0fL0VXnY7reH7T36Xclc5R/0mD90H3u+RT9F7VuevIII3FVhHkD8lsm0WAS51+UXHMLF58CYj/wCRsfylaPCQ/S4mzgDfqJW/D4Zcqyp1qZb3rQTEASfFT5dhxWdE6RxJ2HirbJOzTPpvvIs3gPmq7tJiABpp09LGky6IDj05wtPvu6jP6gM3YKTywGdPHmqw4tDVsQSomU3ONgSrCxZikVRqSUDQy2oTdpC0GT5ICe8T0T3ITSZPljAxridRN1gv0yZc1rRV75LgBdzRTYBYQLO1XO0jmF6UxgaJkaWCTxIgGZM8l4P+lHtG/F1iQQaVKW09OxB3eZ3J/BcPJluujCajzavuT6bbptJ8ef4/nzT6zCTx25HzTarRFpkcDePP0VLng2k4A9Bv1tt4EpxqaoFgOe/NOoUJBJ99tvj9yaGj6U+VgfLkgzHloOySkdVP5gJJgOU5z/7cFyVxI0lF8EHkjBjHTMxA2jyVenh/NHlNi0weLJImw5wTt4KTEVjzE8j70LgeREcQbyecc13GEReZ4cJ+Siz+zM0PANxw5z8Cp3Vm3AMHluIvAB8+qrS9S1asmf4dujQFpoaXeVZs6g8GAeYPp5WW3y/O2VRLNxuINvPivPMtxhDgANQP1d/GOtlqsBSYxxLXOJduCQeNuCvC6qK1DMaVPXxDhTmbODovJta44b+5UAxKs3Vw80KY1AmmZlvd3e8kX724HD6KvPLULGbAvHccb2Dt+gCzIc7utDi3VFwY4iOPM+5azFiKVS/+W4mAIuD4/FZEVGhzdZcANtIB4jeSI2XNPDetkahLKc3JDTPMFn4+9VfZ7K3VC5wY4i8GdI1SSD1ghh8lZ0QHsbGoNDAL6ZMU2AHiLi+6Zgc0eKTAx9QHSQIDNAIBgXbHAeqj0Yw5AWttSqTJjvkw0a9Asb/Qo+ibUyIg/RrAdDy4X6NaqSp27r6obUkT9Itp3HMN07eJV/8Ar9QsYalUy82002FokgDhbcbpdmqe0Bho/wBU/ByZ2WxtVz3TGgNMCIjTHHwnil2gpFoaS7V33cIOxnYwmdkq7GOJLhJY8BoDyZIbvDYFgd+Sr/yXsZnZu3/Vb4bFa/svlDq1Nj9g0CTa8Nasd2hJAY8AQKjTHEmXfcvQOydcU8vZNQNmgCJtplu2/FXhlccbpGc3Ys8fnAoDTeZiOPigsXjBXYGu2+CGdhnYgCpdwDW3nV9UceK5TwjQe8bcpWs1/wBZVJh8soNvpk9UZQwwMkBojwCdl9BpM7/BWGNLadFxAs1pMDcxdK5DSrrPievFLDF0gbTtzQ1M96CYV9lmLpbC7hxO6q3UGlV2kzSrSpmlSwxrOew63EuDQ2DqJgWG8XXz7mdbS5zYiCbSSARa07r3z9Iec1qVAijo7wIJdB3Ed0EGTfewEbr5+zOjpeQSCQbkOa4EjeCDBEncFc/m9t54A1a8weMXPDYKEXH5tc7enuT2PaDYX5nYevBOLp4yb8NufhwVmjLhGm5idrAmdug3XKbgSLW8Rbc+Hr+CiqCDtHT+3koyUHpYBoG+mf4wUlXykkf0cXUpTtIj83QZsqQsjwI/P3KTC5dUqGGtJ8requ2dnapAbpB0z3p3kjumTaIMQOKVzxx81GVVOXvAJJMRyJn04omoQ7fb0vzhWmH7JnVJcAPU9eEc1cU8mpiJaCRxM/AWC58ufGXpLFnCExAPyRlHInuJ0zHPystc3DsH1W+TfwUuu1lnfk31CZqn2ZePrNHqrTC4Etgugu1GTfaLG/IjbqrD2niuSonyM5djRlQWsrT9ZpA0HAu/ZMLSC3eabhO9+8R5KtLOq77Pr+fVVl8nLLyJNC8RjA6m9sgEsI2O8EC/hCzmJy1xiBeL3Vzo6rob19yP5OU9Hta4SsxrWtadXdA+tvpA+z0QGr9kabDqE1BIBN9JaLjx5KHFVzSpy2NZLQ2eTpkxwQ1N+gNaCe6ALWHUrbjyuU3VRR1MpqB30Hb/AGSvRmUhTo02ywkFod3hO8kiDtZZxmNjj708Y4j+8q7dmM7RmQ0R9efItsTy4qo7J4M+2dqOkBjomwdNo/PJXlGuKzQwk6i5sHpcRPp6oKrRIc4XIaTwmyyy5bj1or0Mz2mXUdI+qQ7hcAmQOZutS3LmnLKJcQQ6lT4TBIFr+awxZ4eiaB4KZ8jU1pN7eu5JjWU8JSDREUmtI6tGk7dQVmcfmc1an2WFjZhw7zhJ8r79FigT4ef4pOc7iT/MU58qT0nTWZP2mNR9UTIY4aI5c+uxVjjs9eWO3jSZMHkV5+BHSd+t5EqQ13c3HzPKPgrny8fcLTXszAkzIv1Vvgcxa3e59F54cY8iNTo5So5PX1PzVX5mP6L6tz2mf7Wm4mq+kA10gPMOngWz3vC2/r5lmvZ2m8E0hXsAe9TADWx3nPdNyYkAKyqFxH03Aja8x4ShWNrBpaXhzZmCXQbzcGyifIxvrSu2DrUy3ombc5/MrXZllhqC7BP2mwSq2rlFPYa2nxO3GxVzmlXMlGXEjwTAFY1sMWMPfO8gbTfl6ndV5K1l2uXfhxJJJNSwp5QTdz2MFrAlx2HKb+as8Jh6DI+seeifiY9yEL44Jza35C5srll7c1ztXrM3pjg8+gHkBYJ/+PtH1Xe6PiqEOngi6OBc4TAA6mFz3HGeT3Vk3PWcj7l056zk73IellZ4kR0RbMtp8QVlbgfaShjg+I+I+aKDeqE/w6lyPqVIyi0bav5nfNRbPQER1Sa5NTgQp+wObdS1WxHxhc0iOfmoxioiWgjleD5gyje1a15StA4ST4LtU+zpudpcSBaxiNzwgbKH/EW0w4usSCGiDF97+Fr81n6VR+IJL3Q0RwnmRYcQunj4rZMhBtOqar/av0jugNEHgbEW+Knb/E2f93ySpUKYaBLjHRqfpp/vDyC7JNdKKP3m+5Jzf3m+oXBTp/ad6BdFKn9o+h+4pg/Dvc10hzQR+835q4w+K1NdrIDiNtQvJk7mB+KphRp/b/4u+a6KFO/7T/ifvU5YzILV+A7pcJPiI8fFAuZ0HqiqGOa2mWa2zMg3sIvbxA96lw5a5zLMjpYiOYgT71xZceWNkk3/AKVxlVx8PekR4o3NMNpdyB4ckC18/wBiFGWNxqK5PQpah1XY6rhnmkHR4rjj1SM9EpPRAKeqa9k73SIPJIjoEwrcZgHn/pnT4Pd8Cq2thcUBEud5td8Vor8lwnotMeSwmOr08RBDmu/l/BV4tZzZv1B8F6CD4oTH5a2oLtHjsfvW+PyP3FTLTEGp4joCI+CS0J7O8viP/FJbfmxP7T9CaeSE/ScPKT8USzJGc3H0CSS8+55X2jQqlgmN2CkFMckklnTSBgThSCSSQLQE/wBkOSSSkOezCcykeSSSDh+qOF0x8JJKpDtCYymC3SZIc7SGiBqMTEkd23FTYLKhTBEi5nY+gvskkvS4+sTib9UHT3/Nd/Vm8vz6pJLQzf1RqX6ozkkkmHRhG9fVdOCb+f7JJI0HDgB+Sfkp8PQLCDAIBuJNxxGySSmwIc5wftKgqiwEAHcmLQ6fEbf2gFKRMpJLj5PKMnQy+/uSNLquJLInTSO42XIKSSQISk2Tx/PJJJBFB4LgeV1JOBySkXEbJJJwI3VvzASSSQH/2Q=="/>
          <p:cNvSpPr>
            <a:spLocks noChangeAspect="1" noChangeArrowheads="1"/>
          </p:cNvSpPr>
          <p:nvPr/>
        </p:nvSpPr>
        <p:spPr bwMode="auto">
          <a:xfrm>
            <a:off x="76200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data:image/jpg;base64,/9j/4AAQSkZJRgABAQAAAQABAAD/2wCEAAkGBhQSERUUExQVFRQUFBcYFRUYFRQUFhUXFxQVFxQUFhgXHCYeFxkkGhQVHy8gIycpLCwsFR4xNTAqNSYrLCkBCQoKDgwOGg8PFykcHBwpKSkpLCwpKSkpKSksLCksKSkpKSkpKSksLCkpKSkpKSksLCksLCksLCwpKSkpLCwpLP/AABEIALcBEwMBIgACEQEDEQH/xAAcAAABBQEBAQAAAAAAAAAAAAAEAAIDBQYBBwj/xABEEAABAwIEAwUEBggFAwUAAAABAAIRAyEEBRIxQVFhBiJxgZETobHRMkJSweHwBxQjYnKSsvEVQ3OCojPC0iREU5Oz/8QAGQEAAwEBAQAAAAAAAAAAAAAAAAECAwQF/8QAJBEBAQACAgICAgMBAQAAAAAAAAECEQMhMUEEEhNRFCJhgUL/2gAMAwEAAhEDEQA/AN1QfCJ3TamFXKdlVkcpwoJ/6lZT0Gg2RPsSFFpqaoyFFCOxdJATC0kIVTfIhE08MSEDRqqzpYkEKbBETsLCGxNGysalUQg6pShqqoxR06PeRlegU/D4Y7laEKa+yHxNWQpKhQtS6mQOUaEopmXjeFzA07qyJsllTgD2EKMiCjSUHiGohGGohcXiIC69B4hhdZaY4ltWV8xElVOLzUwQPJR5ux4foFzwhVtWg4QCDJXXjjEWozUJMkrlSuTZSsw9r7qB7IV6SgKbClLU2FWiRwuFqkhKEaJHCWlSaUtCNGi0rkKXSu+yQSGFyEW7CkNkhRjD2n0SPSGElJ7NJMnuWEMi6e/DhNp2EclypiV5ft0k86USzGiEF7SVN+q92RuiwGYmpKrKiJqyhKhVSEQU1GqomqanSTpJw5StHFc/V4C4AVJpHNBCY50BdumuaIQA9V6gLlJUQ5fCqElwVa7+jo/4NPPqjjiLKjy3GaqlYfZePe2P+1FurJTs70O9qoK1RDHEJlSuqmJH1Kqq6uOjVfYx7gfvUuIxQG5VViK7ZeD0Pq0fJa4zuEjp4oPqS7luisXhmP3I8Vna1Tqof1p3NdH0RtY1aME2EDjzVXirmVO/HEiEIXqpCtRPYUyEVXraotEKCFSTIXIT4ShMGwiKBkwdlDC62yWhD204ddEey2j8UPTN0XhKo1AnglVRyu60Qgqzla46uyIA/FVVQylBUeo80l2FxVpL2Gnite1ioajHBE5ZUixhTYmDbkvO9twFOuQrHC4hVFQwV2lioKLAsMS8Kve665UxChNZOQCKZR1GoqtlZE0aqVgXlO4Q1WkmUcZFk51cFRo3Cwod0qxayy4aaNhWPYUFibAk8Fcub0VJnBhh4EwB6/KU7ehJ2zmRZgP1qswzLhIt9hz9XucFoS5ZjLGf+uBixoG8WnVxWkrOgJ8XcVn5ROrXTWU3O25p2EIfPjCsWAAWW/hkpcwwQbe5MWB28lm85rxWIB+rBHhFvRy2+ZkGnP3wsRnNEe1Y4/WLwf5RHwUfe/fFpJ/WgiRHFSNwhIlMdTutFkOTVI1OENI9bLtt0552zLmppCsX4drqhAOm58LJmIwQa0XEz7lQ0AhKFJpXfZppQwlClLFzSgI9KUKQtXIQEcLqfC5CAY4rkJ+lODLpGhhJEuphJAekU68KV2JlAe1lOL7Lg02S1anFCPqJpqKMlPQTe1S1KEBO1J6CVtRTseg2vU7HpAY2upmVkE1TNCnRrVmNUhxSqW1ITTXU/UbWFfE8lR501zmtcDAYdTtrjYecke9Ge0lA5piA1j5MANBPhJUcnWK8PLOU8SW4ygAbGZ69xzR/UfVaZwJWLfidVeg8fVLS7hA1svfhDl6Phcs1QQQQdjuq4rqDk8gqGELXTaDun4nFBtitFTykadLxv+ZCqe0HYsPZqoOd7QcHOlrhy/dhazPG3tGqpcbiNVIhgDri1+YnboqDNXiQdLSTUDRPAvfBP8sjzWgwWTVMNHtDczAFxcc/NZTPXd0xu1zSPz/uHqufls/J16bYT+jW4Xso0PaSNvSRxR+a1wwtpyWyNx8ArmnWa8NcNnNDh4OAI+KzXa540TaQbdF1Y255due9M5m+UhrzomIm/MqoIOxVriMxdpaCLRbmFWPMmV2Yy+2VolmALm6ohQ1cMQIKKw+Mhmk8CrjLMsbUu65PC8JW6PyzVDCOeYaEn0Yst0MmY0GwHPgsxnNINMNCWOf2p2aU5CbCkIXCFohHCUJ8LkIDjQu6LLrWqQ1EBESUk+AkgNayqn+2UWhcDVwt0i5KTHJwKA4Hp5KYWp7GoDkJzFIylKJp4ApAyirXB4Iu8FE3KXC8KwwGptp9VFpha2XEGIULsCeS1dNodCZjaIjZR9z0zNPBlZnGv9sysJs86Af3RIBHlBWkzzHewoPfJkgtbEE6nA6bHe6weHx1Sw10rkgAscDImRZ/D71nyXfTTj67cGTBusAyDSLZPUtA94cV6r2UwOnCUCd/Y0//AM2ry5+Oqd69ExvAqTzjc3uvVOyWZithKbogtaGOHDUxoBi+yjGryWtRqjaeCFzDMdLmNhx1u0iGkgGCe8eAt+bppeQVcjKsx2jxMYnRGxB8tDfvJ9FhcTlrtbn/AFX1WuHMgOg3PUj0Vz2izovxj3MYXtaGgEODdmibOvufghXZmS1oNGp3TNiw8Z+0svbeeB1DPX0qDKZlx70EnZutwaPIR6KnxuKc/ck+agfiNTiCHNPJ2m/oSuQvY+PJcJY4OTrKwxy4ApIShdDMdgsnNQS08fktvlWXtp0wAAXcb8VicHmLqYhp8uCnf2hqlsA6eo3WOeGWS5ZGvqsOqX2b4rOdocTQuGgFw4qs/wAReWw57iOU/ehX+HmjHi1d0XIM+6bpU2hWGV5V7Wd4C1tkT5VGld0qyx+Uup9Qs3muaCk4SDYg8R472Km5yTZzG26HveAQCbnbrG/xXKrw0STAWardomaiYMgy02kSCCDcf2KFZnb3MNMk32J3A4Rz/FY3nkaTitak4xn2m+oSWHNE8dXkCksf5bT8H+va31ALkwPRIPWAHaYl8z3TwJHrfhN/PdLFdoHnbuiTJBMzAMEjhNx+Ssfyw/pXoYentAKwr+1lSGhhbs28TyB3PMrR5bm0gCo5odAkSJBMmCB0G+26qZylcbFzoU9OmhmVVKyqqSMp0giqWIjyQArJrq6WgvWZnIjijMK4ON1mKda6tsDWUXE5WjwwupqlIOEILC1Lbo1r1hWkY7t5hNOHb1rNH/F68hoGcW0c6juX2rkT0XsH6Rqp0UGgwDUcfRkD+o+q8syusxvt6jgC5s6SRJBLiO7+9MXStXIdkFIxUM7u9e9UFz/tC9V/R1bCGONer7nAfcvO8O9opsDQxpAl0XLjOmTe9wT5lWOXdsvZ4Q4aiSKxqVi5+2hhqHb98g25b8koeTQdou25p4hrKOlwpv75P+Y8Ah1NvQAmTz8L6zL8Yyuxr2Xa4T1HMHkQbFePF7GENJAPAcfw8Vo+y+fDDVNLzFJ5E/uO4P8AA7HyKqX9puPXTJdpKhpglpIPtKg/qUDa74wzQTpJJiTeKoZLjHXkie0h1gcjUdB5yHdEWzCUxUp04d+zZaCLFzw8E+MTCn0syuCHN6uM9f2Z91guwpcYzv02xu6J8ab5sj8Hk5cTqkAepXpfEyk4+/25OeW5KsMRFHAPd9Fjj5LS5a2nQMhgcebrkeHJWdDPaheCGtiYiB6StMub9RnMP2qG/o/rlrSC2SO9J2PLZTUf0c1YOt7QYsBJk8JPALSY3P3k6aY84kp1CtWdu+J4EBc95uT/ABr9MWBzTs5VoPIjUAAdTRa64Mne4AN6TMrdHLJdJvzR2HwTRwCv+TdJ/GyeW9jG2c90/uxYq9pZGymO42PBWtcjwVTnWUfrVLR7Qsie8J5bWIt6rny5csu60mMjzzPe0dH2z2nUQ2NgbGLyDEAEgErzbPs3NV24ibATx6HlZXPac0KLnNol1QjU01HOADo3hsbTsSbwsfWefLfhPz4qby5ZTtrjhJdo3GERRqQRPLn8PX3IcG40+Xiuvbw38LqLWol1enN2FxncOjw9ySYyqI3A9PkuKAMw1SZDjAixgEcLHiozUvtHT87oNlcjbwKnwbJMWibyeXRXpnYs8IyziXFsfRIBIJjYq37O0H1nlupoi5O5M7EcDBAVLis3caZpnSAHAgAAbCL8T6ruTVGNfNUuawg/Rv5G4t5oJ61hG6Wgai6N3HieKIDlk8r7R020gym2SBIl0TzIBHAzIlaXD1w9ocNiJC6MbKxssF610KJrkRTEqkn0wrHCtIQdJl0fRU01nhqhVpQqKhpVYVjRxgjdY5RUUP6Rv/b+NT4U15PgsCKvtL6SHAtkwCdRkH1W57Y517WuGtcf2Rc3zsbegWT7O4gDXM3jqbuI+JCxvtvPQ3D4DQ+SQdTW7EQCCe6OYAj3rPMxGirUdx1PA83b/etfjH90ERM2MDksNWf3n/xO/qTxOpqVJz3Ez1JPhuVqqNLujiLi/AjcfnkqnDFoY0Agb3vNw12/CJVpgHD2bg36r6ewk3PG3IfFLIQB2gEsp/xn4FEVcuqAVnl8udpIIB1ERBHjBjy6ofNHksbMQH282H5LSUA3gbiNnOm443slfA9haZitRvPfMf8A1VIV57VUOIq6a1IAf5zRJJM62uB/q5rStDY6rp4b/VjyeQrblWmDa0byg2uhSGqVre2a4GKA+j+Klbj1RMqqYYoKbie1jUzIg2TGZ864IiOqAGIBKmcGVIAABi5PFXJj7ibae/Gl95JB5Gype3OfuoYUUrNNfU2Zs1ojUTY7ggQBxKvcPhW04De9afCeCw36RcUTUDSJBb9EawR+8T9GJHAcN+WfLZrUXxzd7eYYsPDoiZiDtc7XPXjzCB9mO9qIsYiSSb8Dsec9EZmOO3YIF+9a9hYSFXa7W/H8eKw9OmEaXIHj58UwjgpqNzwPiT8VDtvug3fP3rima152sOQiF1IInPnzO8R7oU+BDtQLQZOwjczyiD4dEJKMwuP0xN423BbM3EHmZ6qtlZ0t6+XvF36XE93wuIAPC5IlTNw7QWhwcGht5H1tpkXAub9AgqOa6i1riSC4TMEW2cTxt8FpsMGg6jUDmEFvGdOqYtZw4ffuhkN7NUKT2ljms1tg2dc7iSPW45rQVazaTQJ0j4AcfxPNY+rVpyIcS4CzmAtIibz1BMxvCgx+fOIANy0ES48OMgb/AJ3TnJJNJs22WUYsHU3UXGdUkj6x+iPA/FWtOuvKKOc1G2DyBuRtwtB4K5yPtY5pIqF72xaLwZG5PBVjy/srg9IpV0Qa1rLK5fnraolpMjcct46cFZUsater3EtBhXTdS1XR5qsw2MhEVcdDSdyASPEBTQwtR81HONyak+rR81WdnqZc4AQLNPkHsJ9wKPIIF/tT4WbZBdm3Q6eTNtrnSB7yuX1XS0eMMtHj81hK4+l/E7+tbnGmzf4vuKzuRYOm+o72jdYB+iHaBd1pMHiQjG6FiLD/AEGfn/LpfNX2SWbU/ip/0O+as6eKw4AAwrYGwlp+zzE8Ge5dxGMo6YZR03BMFg+iD1vb7uam5b9HJpnM3bDG/wCp/wBrlb5M0lgcRvpg84a0fL0VXnY7reH7T36Xclc5R/0mD90H3u+RT9F7VuevIII3FVhHkD8lsm0WAS51+UXHMLF58CYj/wCRsfylaPCQ/S4mzgDfqJW/D4Zcqyp1qZb3rQTEASfFT5dhxWdE6RxJ2HirbJOzTPpvvIs3gPmq7tJiABpp09LGky6IDj05wtPvu6jP6gM3YKTywGdPHmqw4tDVsQSomU3ONgSrCxZikVRqSUDQy2oTdpC0GT5ICe8T0T3ITSZPljAxridRN1gv0yZc1rRV75LgBdzRTYBYQLO1XO0jmF6UxgaJkaWCTxIgGZM8l4P+lHtG/F1iQQaVKW09OxB3eZ3J/BcPJluujCajzavuT6bbptJ8ef4/nzT6zCTx25HzTarRFpkcDePP0VLng2k4A9Bv1tt4EpxqaoFgOe/NOoUJBJ99tvj9yaGj6U+VgfLkgzHloOySkdVP5gJJgOU5z/7cFyVxI0lF8EHkjBjHTMxA2jyVenh/NHlNi0weLJImw5wTt4KTEVjzE8j70LgeREcQbyecc13GEReZ4cJ+Siz+zM0PANxw5z8Cp3Vm3AMHluIvAB8+qrS9S1asmf4dujQFpoaXeVZs6g8GAeYPp5WW3y/O2VRLNxuINvPivPMtxhDgANQP1d/GOtlqsBSYxxLXOJduCQeNuCvC6qK1DMaVPXxDhTmbODovJta44b+5UAxKs3Vw80KY1AmmZlvd3e8kX724HD6KvPLULGbAvHccb2Dt+gCzIc7utDi3VFwY4iOPM+5azFiKVS/+W4mAIuD4/FZEVGhzdZcANtIB4jeSI2XNPDetkahLKc3JDTPMFn4+9VfZ7K3VC5wY4i8GdI1SSD1ghh8lZ0QHsbGoNDAL6ZMU2AHiLi+6Zgc0eKTAx9QHSQIDNAIBgXbHAeqj0Yw5AWttSqTJjvkw0a9Asb/Qo+ibUyIg/RrAdDy4X6NaqSp27r6obUkT9Itp3HMN07eJV/8Ar9QsYalUy82002FokgDhbcbpdmqe0Bho/wBU/ByZ2WxtVz3TGgNMCIjTHHwnil2gpFoaS7V33cIOxnYwmdkq7GOJLhJY8BoDyZIbvDYFgd+Sr/yXsZnZu3/Vb4bFa/svlDq1Nj9g0CTa8Nasd2hJAY8AQKjTHEmXfcvQOydcU8vZNQNmgCJtplu2/FXhlccbpGc3Ys8fnAoDTeZiOPigsXjBXYGu2+CGdhnYgCpdwDW3nV9UceK5TwjQe8bcpWs1/wBZVJh8soNvpk9UZQwwMkBojwCdl9BpM7/BWGNLadFxAs1pMDcxdK5DSrrPievFLDF0gbTtzQ1M96CYV9lmLpbC7hxO6q3UGlV2kzSrSpmlSwxrOew63EuDQ2DqJgWG8XXz7mdbS5zYiCbSSARa07r3z9Iec1qVAijo7wIJdB3Ed0EGTfewEbr5+zOjpeQSCQbkOa4EjeCDBEncFc/m9t54A1a8weMXPDYKEXH5tc7enuT2PaDYX5nYevBOLp4yb8NufhwVmjLhGm5idrAmdug3XKbgSLW8Rbc+Hr+CiqCDtHT+3koyUHpYBoG+mf4wUlXykkf0cXUpTtIj83QZsqQsjwI/P3KTC5dUqGGtJ8requ2dnapAbpB0z3p3kjumTaIMQOKVzxx81GVVOXvAJJMRyJn04omoQ7fb0vzhWmH7JnVJcAPU9eEc1cU8mpiJaCRxM/AWC58ufGXpLFnCExAPyRlHInuJ0zHPystc3DsH1W+TfwUuu1lnfk31CZqn2ZePrNHqrTC4Etgugu1GTfaLG/IjbqrD2niuSonyM5djRlQWsrT9ZpA0HAu/ZMLSC3eabhO9+8R5KtLOq77Pr+fVVl8nLLyJNC8RjA6m9sgEsI2O8EC/hCzmJy1xiBeL3Vzo6rob19yP5OU9Hta4SsxrWtadXdA+tvpA+z0QGr9kabDqE1BIBN9JaLjx5KHFVzSpy2NZLQ2eTpkxwQ1N+gNaCe6ALWHUrbjyuU3VRR1MpqB30Hb/AGSvRmUhTo02ywkFod3hO8kiDtZZxmNjj708Y4j+8q7dmM7RmQ0R9efItsTy4qo7J4M+2dqOkBjomwdNo/PJXlGuKzQwk6i5sHpcRPp6oKrRIc4XIaTwmyyy5bj1or0Mz2mXUdI+qQ7hcAmQOZutS3LmnLKJcQQ6lT4TBIFr+awxZ4eiaB4KZ8jU1pN7eu5JjWU8JSDREUmtI6tGk7dQVmcfmc1an2WFjZhw7zhJ8r79FigT4ef4pOc7iT/MU58qT0nTWZP2mNR9UTIY4aI5c+uxVjjs9eWO3jSZMHkV5+BHSd+t5EqQ13c3HzPKPgrny8fcLTXszAkzIv1Vvgcxa3e59F54cY8iNTo5So5PX1PzVX5mP6L6tz2mf7Wm4mq+kA10gPMOngWz3vC2/r5lmvZ2m8E0hXsAe9TADWx3nPdNyYkAKyqFxH03Aja8x4ShWNrBpaXhzZmCXQbzcGyifIxvrSu2DrUy3ombc5/MrXZllhqC7BP2mwSq2rlFPYa2nxO3GxVzmlXMlGXEjwTAFY1sMWMPfO8gbTfl6ndV5K1l2uXfhxJJJNSwp5QTdz2MFrAlx2HKb+as8Jh6DI+seeifiY9yEL44Jza35C5srll7c1ztXrM3pjg8+gHkBYJ/+PtH1Xe6PiqEOngi6OBc4TAA6mFz3HGeT3Vk3PWcj7l056zk73IellZ4kR0RbMtp8QVlbgfaShjg+I+I+aKDeqE/w6lyPqVIyi0bav5nfNRbPQER1Sa5NTgQp+wObdS1WxHxhc0iOfmoxioiWgjleD5gyje1a15StA4ST4LtU+zpudpcSBaxiNzwgbKH/EW0w4usSCGiDF97+Fr81n6VR+IJL3Q0RwnmRYcQunj4rZMhBtOqar/av0jugNEHgbEW+Knb/E2f93ySpUKYaBLjHRqfpp/vDyC7JNdKKP3m+5Jzf3m+oXBTp/ad6BdFKn9o+h+4pg/Dvc10hzQR+835q4w+K1NdrIDiNtQvJk7mB+KphRp/b/4u+a6KFO/7T/ifvU5YzILV+A7pcJPiI8fFAuZ0HqiqGOa2mWa2zMg3sIvbxA96lw5a5zLMjpYiOYgT71xZceWNkk3/AKVxlVx8PekR4o3NMNpdyB4ckC18/wBiFGWNxqK5PQpah1XY6rhnmkHR4rjj1SM9EpPRAKeqa9k73SIPJIjoEwrcZgHn/pnT4Pd8Cq2thcUBEud5td8Vor8lwnotMeSwmOr08RBDmu/l/BV4tZzZv1B8F6CD4oTH5a2oLtHjsfvW+PyP3FTLTEGp4joCI+CS0J7O8viP/FJbfmxP7T9CaeSE/ScPKT8USzJGc3H0CSS8+55X2jQqlgmN2CkFMckklnTSBgThSCSSQLQE/wBkOSSSkOezCcykeSSSDh+qOF0x8JJKpDtCYymC3SZIc7SGiBqMTEkd23FTYLKhTBEi5nY+gvskkvS4+sTib9UHT3/Nd/Vm8vz6pJLQzf1RqX6ozkkkmHRhG9fVdOCb+f7JJI0HDgB+Sfkp8PQLCDAIBuJNxxGySSmwIc5wftKgqiwEAHcmLQ6fEbf2gFKRMpJLj5PKMnQy+/uSNLquJLInTSO42XIKSSQISk2Tx/PJJJBFB4LgeV1JOBySkXEbJJJwI3VvzASSSQH/2Q=="/>
          <p:cNvSpPr>
            <a:spLocks noChangeAspect="1" noChangeArrowheads="1"/>
          </p:cNvSpPr>
          <p:nvPr/>
        </p:nvSpPr>
        <p:spPr bwMode="auto">
          <a:xfrm>
            <a:off x="76200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://www.planetware.com/i/photo/roman-catholic-cathedral-armagh-arrcc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00200"/>
            <a:ext cx="5086350" cy="3390900"/>
          </a:xfrm>
          <a:prstGeom prst="rect">
            <a:avLst/>
          </a:prstGeom>
          <a:noFill/>
        </p:spPr>
      </p:pic>
      <p:pic>
        <p:nvPicPr>
          <p:cNvPr id="7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b.westfordk12.us/pages/6gweb/6gss/wtravel10/y/yzach/images/Roman_Cathol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6096000" cy="45720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farm3.static.flickr.com/2162/2201273192_9268702c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143000"/>
            <a:ext cx="3495675" cy="47625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cisarik.com/pictures/roman-catholic-icon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143000"/>
            <a:ext cx="4648200" cy="4648200"/>
          </a:xfrm>
          <a:prstGeom prst="rect">
            <a:avLst/>
          </a:prstGeom>
          <a:noFill/>
        </p:spPr>
      </p:pic>
      <p:pic>
        <p:nvPicPr>
          <p:cNvPr id="5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S900044743[1].mid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4016375"/>
            <a:ext cx="304800" cy="304800"/>
          </a:xfrm>
          <a:prstGeom prst="rect">
            <a:avLst/>
          </a:prstGeom>
        </p:spPr>
      </p:pic>
      <p:pic>
        <p:nvPicPr>
          <p:cNvPr id="53250" name="Picture 2" descr="http://t3.gstatic.com/images?q=tbn:ANd9GcS_cmS7cA2kzgiWq6mEDwUYMghGdorg4Ayi_3Ee7wR0ishlwKsCmw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1828800"/>
            <a:ext cx="5267374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</TotalTime>
  <Words>3</Words>
  <Application>Microsoft Office PowerPoint</Application>
  <PresentationFormat>On-screen Show (4:3)</PresentationFormat>
  <Paragraphs>1</Paragraphs>
  <Slides>6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   Roman Catholic       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Cathlic</dc:title>
  <dc:creator>Guest</dc:creator>
  <cp:lastModifiedBy>Guest</cp:lastModifiedBy>
  <cp:revision>3</cp:revision>
  <dcterms:created xsi:type="dcterms:W3CDTF">2011-03-18T01:08:55Z</dcterms:created>
  <dcterms:modified xsi:type="dcterms:W3CDTF">2011-03-18T01:37:37Z</dcterms:modified>
</cp:coreProperties>
</file>